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69" autoAdjust="0"/>
    <p:restoredTop sz="94660"/>
  </p:normalViewPr>
  <p:slideViewPr>
    <p:cSldViewPr snapToGrid="0">
      <p:cViewPr varScale="1">
        <p:scale>
          <a:sx n="79" d="100"/>
          <a:sy n="79" d="100"/>
        </p:scale>
        <p:origin x="1008" y="2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4A2F866-1E17-E760-2BDF-411F74EF45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3ABDBD2-5398-E5BC-6718-E587C9B434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43F2B1E-2DF5-157C-31FE-0296F5BE7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2025/8/28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E1CA275-3ABD-3BCE-6520-9377D3226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88997DC-B8A9-611A-9432-96DBA3A67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6127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018BE48-5143-9882-E209-D55C85505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B978DCF-B10B-A0F6-750B-34FCD28DEE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0676380-683F-117B-676A-46F91FE33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2025/8/28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7D96AF6-CF24-FB4A-A115-52B088432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1255E19-7C8C-614E-D9BC-9329D1767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5081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D9A5CC3C-B588-6F2D-7221-F582640B2B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76079B1-65F5-74B4-E0A7-B74DB30D99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125BDF3-E5C6-0D51-97C0-D9A4DA3A5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2025/8/28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B587010-85F3-6880-34DF-52B5E153F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3F7B9D1-93A1-C48C-9485-A280400A4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6171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B936565-3881-7D94-7A0D-6A4786AE0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E4ABDD-DF73-EDA4-924C-62EFF1CA39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548FF67-DA16-8ED9-CC00-3CEBF6610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2025/8/28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C84CF81-1E98-2CF0-639A-2953F867A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28BC277-D9C2-26B6-1610-78EBD2E84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5850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AA1185B-3010-375C-7FF8-B19AAFD55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2E4F778-93D0-7687-78C2-8A3E509771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56C98A0-9498-F678-DA5D-34D5D877A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2025/8/28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1BE1F53-9A3A-215A-A117-AC376B8E3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BE38AE1-F718-383F-8316-0CE5A0C52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497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67A88C7-8E6B-A454-1A3A-562861954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17C1081-11C0-B488-A5A3-6C571C1ECC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D6AB3AA-12D9-1EE3-F13F-D761ED073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B934CCE-DFAB-B38A-2ECA-1BA863EE7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2025/8/28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12C4998-A211-8819-77A4-CBF1F27A9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9D7058D-D1C6-168D-2CF0-49CC095A5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1908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DC75435-4C2E-1788-59E7-8B01186D7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DF6A718-E6DD-7B5B-07EB-5E33F345B8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7926092-E13A-2897-7013-1A6BED589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539D3D8-36FD-9CE4-1289-E8604499AA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BB5A475-A734-5BF0-166C-2897187316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D61EB7B-1B54-5494-7FCE-932761246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2025/8/28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8D51B2D-8C93-0431-403E-CAB564F2B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42F0439-4A70-244C-4653-677DB7AA4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8449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B542356-3777-9A7D-9B34-5392AC4DF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7BFF1CD-D430-DA99-511E-28ECC8E25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2025/8/28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34530D6-F0D6-248D-075B-D57AC3A86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DCFC7C2-A26A-A23C-FA34-6DFDFA23F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4324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CDCC55E5-70AA-5CB2-B133-4914A9B33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2025/8/28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B3C7CF0-E215-24F7-6B43-83CC4C748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D6FA1AD-13BE-DCED-CB9F-A3E59B87E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3551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2342F78-3BF6-1BBC-7943-E1117733E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D8C4D16-93B5-AC73-FF6C-7ABC659852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A521097-45A2-8C71-A796-896ABD3C81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FE2029F-3190-58BB-4BFC-0B2084E2D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2025/8/28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D5D0138-BAB9-8881-8085-C74A34847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DCA3BB5-FC8F-C76D-0448-68E162D66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2931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FCB10B9-DEBF-ED29-CEE1-16DEEC202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9A7BBBA2-B341-BFD1-2775-7CE17E5C05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10844A1-1E24-B5FD-850C-9073001B6B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B732FD9-0ECC-7C96-3FAA-7500436DC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5D65-4B42-43B4-8C28-A0AE26F0210E}" type="datetimeFigureOut">
              <a:rPr kumimoji="1" lang="ja-JP" altLang="en-US" smtClean="0"/>
              <a:t>2025/8/28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3CBAC24-4478-0BFC-4C80-961D6FE36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3829983-A9BD-7A11-DEA6-6FB6DC2B2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4497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18A99411-A3E8-87ED-CCC4-7843CA1CE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65619E7-F8E4-CCE0-9310-E8C1168046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4A9B876-7843-FEF4-AEA0-7F13AC0A60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445D65-4B42-43B4-8C28-A0AE26F0210E}" type="datetimeFigureOut">
              <a:rPr kumimoji="1" lang="ja-JP" altLang="en-US" smtClean="0"/>
              <a:t>2025/8/28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6B9187F-54DD-30D2-312C-6F7EEB715A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6CB4864-8D8A-4857-876E-5FBF1AB19E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931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031" y="1083403"/>
            <a:ext cx="11187269" cy="3909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Question:  How does the UPF set the PDU Set Importance of N6 unmarked PDUs?</a:t>
            </a:r>
          </a:p>
          <a:p>
            <a:pPr>
              <a:lnSpc>
                <a:spcPct val="120000"/>
              </a:lnSpc>
            </a:pPr>
            <a:endParaRPr lang="en-US" altLang="zh-CN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A: Based on information provided by the AF or based on UPF pre-configuration (see S2-2507524).</a:t>
            </a: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Supports: </a:t>
            </a:r>
            <a:r>
              <a:rPr lang="en-US" altLang="zh-CN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Objections: </a:t>
            </a:r>
            <a:r>
              <a:rPr lang="en-US" altLang="zh-CN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(Huawei, Google, Samsung)</a:t>
            </a: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B: Based on UPF pre-configuration (see S2-2507525).</a:t>
            </a: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Supports: </a:t>
            </a:r>
            <a:r>
              <a:rPr lang="en-US" altLang="zh-CN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Objections: </a:t>
            </a:r>
            <a:r>
              <a:rPr lang="en-US" altLang="zh-CN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(Ericsson, Nokia, Motorola M, Interdigital)</a:t>
            </a: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0031" y="325454"/>
            <a:ext cx="11630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LS in: N6 unmarked PDUs (S2-2506113) 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5559263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84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游ゴシック</vt:lpstr>
      <vt:lpstr>游ゴシック Light</vt:lpstr>
      <vt:lpstr>Arial</vt:lpstr>
      <vt:lpstr>Office テーマ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巳之口　淳</dc:creator>
  <cp:lastModifiedBy>Dario 0828</cp:lastModifiedBy>
  <cp:revision>56</cp:revision>
  <dcterms:created xsi:type="dcterms:W3CDTF">2024-10-09T04:53:28Z</dcterms:created>
  <dcterms:modified xsi:type="dcterms:W3CDTF">2025-08-28T16:27:00Z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